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regular.fntdata"/><Relationship Id="rId10" Type="http://schemas.openxmlformats.org/officeDocument/2006/relationships/slide" Target="slides/slide5.xml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5f58f5f1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5f58f5f1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95f58f5f1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95f58f5f1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5f58f5f1a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5f58f5f1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5f58f5f1a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5f58f5f1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DecorAR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Sergio Alejandro Diaz Pinilla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Pedro Alejandro Valderrama Tapias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Kevin Andres Castro Garcia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Problema que intenta resolver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Permitir a las personas visualizar </a:t>
            </a:r>
            <a:r>
              <a:rPr lang="es-419"/>
              <a:t>cómo</a:t>
            </a:r>
            <a:r>
              <a:rPr lang="es-419"/>
              <a:t> se </a:t>
            </a:r>
            <a:r>
              <a:rPr lang="es-419"/>
              <a:t>verían</a:t>
            </a:r>
            <a:r>
              <a:rPr lang="es-419"/>
              <a:t> elementos de </a:t>
            </a:r>
            <a:r>
              <a:rPr lang="es-419"/>
              <a:t>decoración</a:t>
            </a:r>
            <a:r>
              <a:rPr lang="es-419"/>
              <a:t> tales como: pisos, pinturas, muebles, </a:t>
            </a:r>
            <a:r>
              <a:rPr lang="es-419"/>
              <a:t>electrodomésticos</a:t>
            </a:r>
            <a:r>
              <a:rPr lang="es-419"/>
              <a:t> usando realidad aumentada, ahorrando tiempo y espacio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5225" y="2147225"/>
            <a:ext cx="4511400" cy="253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Por qué la aplicación es innovadora y cuál es el elemento diferenciador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La aplicación usará realidad aumentada y tendrá distintos elementos para visualizar no </a:t>
            </a:r>
            <a:r>
              <a:rPr lang="es-419"/>
              <a:t>sólo</a:t>
            </a:r>
            <a:r>
              <a:rPr lang="es-419"/>
              <a:t> muebles, sino también pisos y paredes, esto dará un vistazo inicial al diseño de la vivienda.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Además de esto también tendrá un enfoque local, buscando trabajar junto a empresas de muebles nacionales.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Aplicaciones similares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481500" y="1486500"/>
            <a:ext cx="4260300" cy="21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Myty ar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Agmenty AR Furniture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AR Plan 3D Regla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IKEA Place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975" y="567600"/>
            <a:ext cx="1669500" cy="333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9650" y="508550"/>
            <a:ext cx="1877401" cy="3398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Información</a:t>
            </a:r>
            <a:r>
              <a:rPr lang="es-419"/>
              <a:t> app.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1229875"/>
            <a:ext cx="2928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-419"/>
              <a:t>Plataforma en la que se va a construir: 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000" y="2217275"/>
            <a:ext cx="2196524" cy="146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3413550" y="1229875"/>
            <a:ext cx="1906800" cy="3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Licenciamiento: Gratis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5808550" y="1279950"/>
            <a:ext cx="33045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Forma de comercialización: Asociacion con empresas de mueblas.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3354" y="2191554"/>
            <a:ext cx="1861350" cy="141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3100" y="2101250"/>
            <a:ext cx="1974403" cy="146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